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2"/>
    <p:restoredTop sz="94630"/>
  </p:normalViewPr>
  <p:slideViewPr>
    <p:cSldViewPr snapToGrid="0">
      <p:cViewPr varScale="1">
        <p:scale>
          <a:sx n="73" d="100"/>
          <a:sy n="73" d="100"/>
        </p:scale>
        <p:origin x="20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F17B-D91E-D548-A4C0-BC9C19D24F92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62A15-12E0-CD47-BAD6-F64C1FBF2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04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62A15-12E0-CD47-BAD6-F64C1FBF20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5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9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38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2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8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1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0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3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82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topic/Major-League-Soccer" TargetMode="External"/><Relationship Id="rId2" Type="http://schemas.openxmlformats.org/officeDocument/2006/relationships/hyperlink" Target="https://www.nwslsoccer.com/about-the-nws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spn.com/soccer/standings/_/league/usa.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ootball Ball Hitting The Net Goal">
            <a:extLst>
              <a:ext uri="{FF2B5EF4-FFF2-40B4-BE49-F238E27FC236}">
                <a16:creationId xmlns:a16="http://schemas.microsoft.com/office/drawing/2014/main" id="{7050B728-4A5B-EA4B-3AB1-E75CC3A8D7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4092341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E5930-7C55-B1C3-6989-A485A075C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749" y="4284640"/>
            <a:ext cx="9626949" cy="113445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Goals Scored:</a:t>
            </a:r>
            <a:br>
              <a:rPr lang="en-US" sz="3800"/>
            </a:br>
            <a:r>
              <a:rPr lang="en-US" sz="3800"/>
              <a:t>Men vs Women Soccer Matches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C0FEF-FA3F-7248-9886-E8FD942D1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9749" y="5431280"/>
            <a:ext cx="9626949" cy="613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 dirty="0"/>
              <a:t>Briana Salinas</a:t>
            </a:r>
          </a:p>
          <a:p>
            <a:pPr>
              <a:lnSpc>
                <a:spcPct val="100000"/>
              </a:lnSpc>
            </a:pPr>
            <a:r>
              <a:rPr lang="en-US" sz="1100" dirty="0"/>
              <a:t>11/27/23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8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4067325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3498619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E7819-F8B0-05E6-AE1F-A1A5129C9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362" y="455362"/>
            <a:ext cx="6427037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NWSL VS MLS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A4823-6CF2-0440-0263-9B200DD6C8EA}"/>
              </a:ext>
            </a:extLst>
          </p:cNvPr>
          <p:cNvSpPr>
            <a:spLocks/>
          </p:cNvSpPr>
          <p:nvPr/>
        </p:nvSpPr>
        <p:spPr>
          <a:xfrm>
            <a:off x="3541843" y="2469536"/>
            <a:ext cx="4425697" cy="3098112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established  - 2012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From WUSA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of 2022- 12 teams have been added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Women’s World Cup created- exposure for the league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^Backed by MLS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2CE8AF-6462-D0BD-AAF3-28D5D1002DC2}"/>
              </a:ext>
            </a:extLst>
          </p:cNvPr>
          <p:cNvSpPr>
            <a:spLocks/>
          </p:cNvSpPr>
          <p:nvPr/>
        </p:nvSpPr>
        <p:spPr>
          <a:xfrm>
            <a:off x="7646529" y="2474842"/>
            <a:ext cx="4425696" cy="3927796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Established- 1966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Due to the bid by the USA-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To host the 1994 World Cup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Considered  the highest level – soccer here in the United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Has grown with exposure to high-level players: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Landon </a:t>
            </a:r>
            <a:r>
              <a:rPr lang="en-US" dirty="0" err="1"/>
              <a:t>Donovon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David Beckham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Wayne Rooney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Lionel Messi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C8A63-5566-7F85-4C2B-12DC6EBF8E8A}"/>
              </a:ext>
            </a:extLst>
          </p:cNvPr>
          <p:cNvSpPr>
            <a:spLocks/>
          </p:cNvSpPr>
          <p:nvPr/>
        </p:nvSpPr>
        <p:spPr>
          <a:xfrm>
            <a:off x="4439544" y="1784985"/>
            <a:ext cx="2987246" cy="556122"/>
          </a:xfrm>
          <a:prstGeom prst="rect">
            <a:avLst/>
          </a:prstGeom>
        </p:spPr>
        <p:txBody>
          <a:bodyPr/>
          <a:lstStyle/>
          <a:p>
            <a:pPr defTabSz="612648"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National Women's Soccer League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E02719-E15F-D725-7DD1-C7DBDAEB067D}"/>
              </a:ext>
            </a:extLst>
          </p:cNvPr>
          <p:cNvSpPr>
            <a:spLocks/>
          </p:cNvSpPr>
          <p:nvPr/>
        </p:nvSpPr>
        <p:spPr>
          <a:xfrm>
            <a:off x="8667191" y="1790291"/>
            <a:ext cx="2987246" cy="556122"/>
          </a:xfrm>
          <a:prstGeom prst="rect">
            <a:avLst/>
          </a:prstGeom>
        </p:spPr>
        <p:txBody>
          <a:bodyPr/>
          <a:lstStyle/>
          <a:p>
            <a:pPr defTabSz="612648"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Major League Soccer </a:t>
            </a:r>
            <a:endParaRPr lang="en-US" sz="2000" dirty="0"/>
          </a:p>
        </p:txBody>
      </p:sp>
      <p:pic>
        <p:nvPicPr>
          <p:cNvPr id="1026" name="Picture 2" descr="Major League Soccer - Wikipedia">
            <a:extLst>
              <a:ext uri="{FF2B5EF4-FFF2-40B4-BE49-F238E27FC236}">
                <a16:creationId xmlns:a16="http://schemas.microsoft.com/office/drawing/2014/main" id="{9D59814A-44D6-DF5E-F87D-94B05D4A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" y="36442"/>
            <a:ext cx="3498619" cy="296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Women's Soccer League - Wikipedia">
            <a:extLst>
              <a:ext uri="{FF2B5EF4-FFF2-40B4-BE49-F238E27FC236}">
                <a16:creationId xmlns:a16="http://schemas.microsoft.com/office/drawing/2014/main" id="{7A0E2CFC-6AAC-51C3-EA38-6C4A05B2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" y="3040289"/>
            <a:ext cx="3452345" cy="373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0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BF754-27D7-468F-1D85-F2BDF7E1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EA4F-A0C5-9EAB-D3FE-9E4D0B617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>
            <a:normAutofit/>
          </a:bodyPr>
          <a:lstStyle/>
          <a:p>
            <a:r>
              <a:rPr lang="en-US" sz="2000" dirty="0"/>
              <a:t>NULL:  There is no significant difference in goal averages between men’s and women’s soccer matches</a:t>
            </a:r>
          </a:p>
          <a:p>
            <a:endParaRPr lang="en-US" sz="2000" dirty="0"/>
          </a:p>
          <a:p>
            <a:r>
              <a:rPr lang="en-US" sz="2000" dirty="0"/>
              <a:t>ALT: There IS a significant difference between the men's and women’s soccer  matches </a:t>
            </a:r>
          </a:p>
        </p:txBody>
      </p:sp>
      <p:pic>
        <p:nvPicPr>
          <p:cNvPr id="5" name="Picture 4" descr="Foosball football players">
            <a:extLst>
              <a:ext uri="{FF2B5EF4-FFF2-40B4-BE49-F238E27FC236}">
                <a16:creationId xmlns:a16="http://schemas.microsoft.com/office/drawing/2014/main" id="{3EE14CEA-3DA9-4053-B874-5BCF008B4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31" r="10791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5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55C09-2CD8-84FA-0657-D5B4FED86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Descriptive Stats- Men’s vs Women’s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33016-4CC5-5B55-7321-FF5BAFDBA9BF}"/>
              </a:ext>
            </a:extLst>
          </p:cNvPr>
          <p:cNvSpPr txBox="1"/>
          <p:nvPr/>
        </p:nvSpPr>
        <p:spPr>
          <a:xfrm>
            <a:off x="7695728" y="2160016"/>
            <a:ext cx="3378672" cy="3926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  sorted the men’s and women’s soccer goals  in separate columns to get the average and standard deviation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To compare the average goals between both the men’s and women’s matches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*The averages/SD can be seen in my results for both sets of data</a:t>
            </a:r>
          </a:p>
        </p:txBody>
      </p:sp>
      <p:pic>
        <p:nvPicPr>
          <p:cNvPr id="4" name="Picture 3" descr="A screenshot of a spreadsheet&#10;&#10;Description automatically generated">
            <a:extLst>
              <a:ext uri="{FF2B5EF4-FFF2-40B4-BE49-F238E27FC236}">
                <a16:creationId xmlns:a16="http://schemas.microsoft.com/office/drawing/2014/main" id="{5A1F7A51-F909-A2F2-CE06-E77C82214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27" y="685496"/>
            <a:ext cx="5565250" cy="528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0381-D131-9709-CC47-9DC579C91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237" y="124691"/>
            <a:ext cx="9486690" cy="1550419"/>
          </a:xfrm>
        </p:spPr>
        <p:txBody>
          <a:bodyPr/>
          <a:lstStyle/>
          <a:p>
            <a:r>
              <a:rPr lang="en-US" dirty="0"/>
              <a:t>T-Test- Men’s and Women’s Soccer Matches </a:t>
            </a:r>
          </a:p>
        </p:txBody>
      </p:sp>
      <p:pic>
        <p:nvPicPr>
          <p:cNvPr id="4" name="Picture 3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0D255D5-0785-7E96-D958-3C3D0429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234893"/>
            <a:ext cx="5902036" cy="5498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2A6A8A-32B2-A9C1-0CD2-F61B8B6E4EAD}"/>
              </a:ext>
            </a:extLst>
          </p:cNvPr>
          <p:cNvSpPr txBox="1"/>
          <p:nvPr/>
        </p:nvSpPr>
        <p:spPr>
          <a:xfrm>
            <a:off x="861647" y="2039815"/>
            <a:ext cx="47654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* I ran the two sampled T-tests w/ equal variances to compare both sets of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test was also run to get the p-value, which was 0.00000000000616977 which was &lt;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result would mean that the Null is rejected and accepts the Alt.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^ Showing- is a significant difference between goal averages between the men and women soccer matches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8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4B85-EF52-E18D-F86F-11763881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10" y="71253"/>
            <a:ext cx="9486690" cy="1550419"/>
          </a:xfrm>
        </p:spPr>
        <p:txBody>
          <a:bodyPr/>
          <a:lstStyle/>
          <a:p>
            <a:r>
              <a:rPr lang="en-US" dirty="0"/>
              <a:t>Goal Difference- Men vs Women Soccer Matches </a:t>
            </a:r>
          </a:p>
        </p:txBody>
      </p:sp>
      <p:pic>
        <p:nvPicPr>
          <p:cNvPr id="4" name="Picture 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93F18DDD-1EE7-AFBD-87DE-4E99F243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523"/>
            <a:ext cx="9020908" cy="5398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40499D-AA2B-BC55-7547-700DC169793F}"/>
              </a:ext>
            </a:extLst>
          </p:cNvPr>
          <p:cNvSpPr txBox="1"/>
          <p:nvPr/>
        </p:nvSpPr>
        <p:spPr>
          <a:xfrm>
            <a:off x="9241482" y="1731984"/>
            <a:ext cx="2725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*Just another visual to show the difference between the Men vs Women soccer matches </a:t>
            </a:r>
          </a:p>
        </p:txBody>
      </p:sp>
    </p:spTree>
    <p:extLst>
      <p:ext uri="{BB962C8B-B14F-4D97-AF65-F5344CB8AC3E}">
        <p14:creationId xmlns:p14="http://schemas.microsoft.com/office/powerpoint/2010/main" val="124701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F018-F431-6132-D879-3D8461F7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9F94E-884B-D34E-1C1D-56CBED0F9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https://www.nwslsoccer.com/about-the-nwsl</a:t>
            </a:r>
            <a:endParaRPr lang="en-US" dirty="0"/>
          </a:p>
          <a:p>
            <a:r>
              <a:rPr lang="en-US" dirty="0">
                <a:hlinkClick r:id="rId3"/>
              </a:rPr>
              <a:t>https://www.britannica.com/topic/Major-League-Soccer</a:t>
            </a:r>
            <a:endParaRPr lang="en-US" dirty="0"/>
          </a:p>
          <a:p>
            <a:r>
              <a:rPr lang="en-US" dirty="0">
                <a:hlinkClick r:id="rId4"/>
              </a:rPr>
              <a:t>https://www.espn.com/soccer/standings/_/league/usa.1</a:t>
            </a:r>
            <a:endParaRPr lang="en-US" dirty="0"/>
          </a:p>
          <a:p>
            <a:r>
              <a:rPr lang="en-US" dirty="0">
                <a:hlinkClick r:id="rId4"/>
              </a:rPr>
              <a:t>https://www.espn.com/soccer/standings/_/league/usa.1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25933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LightSeed_2SEEDS">
      <a:dk1>
        <a:srgbClr val="000000"/>
      </a:dk1>
      <a:lt1>
        <a:srgbClr val="FFFFFF"/>
      </a:lt1>
      <a:dk2>
        <a:srgbClr val="2B223E"/>
      </a:dk2>
      <a:lt2>
        <a:srgbClr val="E2E2E8"/>
      </a:lt2>
      <a:accent1>
        <a:srgbClr val="A0A571"/>
      </a:accent1>
      <a:accent2>
        <a:srgbClr val="AF9F7E"/>
      </a:accent2>
      <a:accent3>
        <a:srgbClr val="93A77F"/>
      </a:accent3>
      <a:accent4>
        <a:srgbClr val="7F8CBA"/>
      </a:accent4>
      <a:accent5>
        <a:srgbClr val="9F96C6"/>
      </a:accent5>
      <a:accent6>
        <a:srgbClr val="A37FBA"/>
      </a:accent6>
      <a:hlink>
        <a:srgbClr val="6F69AE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4524</TotalTime>
  <Words>322</Words>
  <Application>Microsoft Macintosh PowerPoint</Application>
  <PresentationFormat>Widescreen</PresentationFormat>
  <Paragraphs>50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Neue Haas Grotesk Text Pro</vt:lpstr>
      <vt:lpstr>InterweaveVTI</vt:lpstr>
      <vt:lpstr>Goals Scored: Men vs Women Soccer Matches</vt:lpstr>
      <vt:lpstr>NWSL VS MLS</vt:lpstr>
      <vt:lpstr>Hypothesis</vt:lpstr>
      <vt:lpstr>Descriptive Stats- Men’s vs Women’s </vt:lpstr>
      <vt:lpstr>T-Test- Men’s and Women’s Soccer Matches </vt:lpstr>
      <vt:lpstr>Goal Difference- Men vs Women Soccer Matches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Goals Scored: Men vs Women Soccer Matches</dc:title>
  <dc:creator>Briana Salinas</dc:creator>
  <cp:lastModifiedBy>Briana Salinas</cp:lastModifiedBy>
  <cp:revision>5</cp:revision>
  <dcterms:created xsi:type="dcterms:W3CDTF">2023-11-28T03:51:49Z</dcterms:created>
  <dcterms:modified xsi:type="dcterms:W3CDTF">2023-12-03T07:34:47Z</dcterms:modified>
</cp:coreProperties>
</file>